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8" r:id="rId6"/>
    <p:sldId id="279" r:id="rId7"/>
    <p:sldId id="282" r:id="rId8"/>
    <p:sldId id="283" r:id="rId9"/>
    <p:sldId id="281" r:id="rId10"/>
  </p:sldIdLst>
  <p:sldSz cx="12192000" cy="6858000"/>
  <p:notesSz cx="6858000" cy="9144000"/>
  <p:defaultTextStyle>
    <a:defPPr rtl="0">
      <a:defRPr lang="cs-cz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408" autoAdjust="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0B3252-6EA7-42D9-AAED-91EEC2B6A311}" type="datetime1">
              <a:rPr lang="cs-CZ" smtClean="0"/>
              <a:t>23.12.2024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56DA2-773A-4AC1-B40B-F640A44E51E8}" type="datetime1">
              <a:rPr lang="cs-CZ" smtClean="0"/>
              <a:pPr/>
              <a:t>23.12.2024</a:t>
            </a:fld>
            <a:endParaRPr lang="cs-CZ" dirty="0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noProof="0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noProof="0" dirty="0"/>
              <a:t>Kliknutím můžete upravit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cs-CZ" noProof="0" smtClean="0"/>
              <a:t>‹#›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u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cs-CZ" noProof="0"/>
              <a:t>Kliknutím můžete upravit styl předlohy.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76A5465A-B1FE-4D10-8E2E-12E4FACE545D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 dirty="0"/>
          </a:p>
        </p:txBody>
      </p:sp>
      <p:cxnSp>
        <p:nvCxnSpPr>
          <p:cNvPr id="8" name="Přímá spojnice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A0F179-20D5-40DE-8D2A-5A21AA776BBA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D82126-8CE3-413A-B2FB-F3B45F4EABB9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 dirty="0"/>
          </a:p>
        </p:txBody>
      </p:sp>
      <p:cxnSp>
        <p:nvCxnSpPr>
          <p:cNvPr id="7" name="Přímá spojnice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F15E39-0F2C-4647-8FCF-1995B7F4DF78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F4F870-D27D-4401-B8A5-C167A93E7830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 dirty="0"/>
          </a:p>
        </p:txBody>
      </p:sp>
      <p:cxnSp>
        <p:nvCxnSpPr>
          <p:cNvPr id="8" name="Přímá spojnice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6095B8-11EA-421F-966B-547B4D37D5D6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cs-CZ" noProof="0"/>
              <a:t>Po kliknutí můžete upravovat styly textu v předloze.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9CDA79-6A59-4F5C-A3CA-461E93A0DD6D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BC0E99-7BD9-4672-8B9D-3878EA795850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04737-7DBC-4D71-B9AA-0363B2374C14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  <a:p>
            <a:pPr lvl="1" rtl="0"/>
            <a:r>
              <a:rPr lang="cs-CZ" noProof="0"/>
              <a:t>Druhá úroveň</a:t>
            </a:r>
          </a:p>
          <a:p>
            <a:pPr lvl="2" rtl="0"/>
            <a:r>
              <a:rPr lang="cs-CZ" noProof="0"/>
              <a:t>Třetí úroveň</a:t>
            </a:r>
          </a:p>
          <a:p>
            <a:pPr lvl="3" rtl="0"/>
            <a:r>
              <a:rPr lang="cs-CZ" noProof="0"/>
              <a:t>Čtvrtá úroveň</a:t>
            </a:r>
          </a:p>
          <a:p>
            <a:pPr lvl="4" rtl="0"/>
            <a:r>
              <a:rPr lang="cs-CZ" noProof="0"/>
              <a:t>Pátá úroveň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1818ED-32CB-4648-A2D5-90F68C18BE5E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cs-CZ" noProof="0" smtClean="0"/>
              <a:t>‹#›</a:t>
            </a:fld>
            <a:endParaRPr lang="cs-CZ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cs-CZ" noProof="0"/>
              <a:t>Kliknutím lze upravit styl.</a:t>
            </a:r>
            <a:endParaRPr lang="cs-CZ" noProof="0" dirty="0"/>
          </a:p>
        </p:txBody>
      </p:sp>
      <p:sp>
        <p:nvSpPr>
          <p:cNvPr id="3" name="Zástupný symbol obrázku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cs-CZ" noProof="0"/>
              <a:t>Kliknutím na ikonu přidáte obrázek.</a:t>
            </a:r>
            <a:endParaRPr lang="cs-CZ" noProof="0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cs-CZ" noProof="0"/>
              <a:t>Po kliknutí můžete upravovat styly textu v předloze.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9A9F4C-2151-427E-9DCB-D88B37F434F6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noProof="0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cs-CZ" noProof="0" smtClean="0"/>
              <a:t>‹#›</a:t>
            </a:fld>
            <a:endParaRPr lang="cs-CZ" noProof="0" dirty="0"/>
          </a:p>
        </p:txBody>
      </p:sp>
      <p:cxnSp>
        <p:nvCxnSpPr>
          <p:cNvPr id="8" name="Přímá spojnice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cs-CZ" noProof="0" dirty="0"/>
              <a:t>Kliknutím můžete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cs-CZ" noProof="0" dirty="0"/>
              <a:t>Kliknutím můžete upravit styly předlohy textu.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71650906-2103-4445-A61B-40C230A96C5C}" type="datetime1">
              <a:rPr lang="cs-CZ" noProof="0" smtClean="0"/>
              <a:t>23.12.2024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cs-CZ" noProof="0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cs-CZ" noProof="0" smtClean="0"/>
              <a:pPr rtl="0"/>
              <a:t>‹#›</a:t>
            </a:fld>
            <a:endParaRPr lang="cs-CZ" noProof="0" dirty="0"/>
          </a:p>
        </p:txBody>
      </p:sp>
      <p:cxnSp>
        <p:nvCxnSpPr>
          <p:cNvPr id="7" name="Přímá spojnice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Obdélní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 filter classifier</a:t>
            </a:r>
            <a:endParaRPr lang="cs-CZ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Josef Hruska</a:t>
            </a:r>
            <a:endParaRPr lang="cs-CZ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5890866B-2740-8866-0A82-1DBFE72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762CFFFC-C17F-6C36-A55A-0747B66610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 classes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500 images from each class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Aggressive augmentation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Multiple training datasets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Three test datasets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9 and 11 same except for glue stripe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Too much brightness and contrast increase hurt model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ástupný obsah 16">
            <a:extLst>
              <a:ext uri="{FF2B5EF4-FFF2-40B4-BE49-F238E27FC236}">
                <a16:creationId xmlns:a16="http://schemas.microsoft.com/office/drawing/2014/main" id="{D36B2CCA-13B6-9821-8E05-F5090C70A6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9" name="Obrázek 18">
            <a:extLst>
              <a:ext uri="{FF2B5EF4-FFF2-40B4-BE49-F238E27FC236}">
                <a16:creationId xmlns:a16="http://schemas.microsoft.com/office/drawing/2014/main" id="{BC56A2D0-F11F-3F1C-9E67-B9B16F3E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091" y="548640"/>
            <a:ext cx="6173045" cy="63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6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BB121-63E8-40F7-D05F-CE92B40CA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E22B352-35EB-602A-C623-CACCE841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0523871B-E2CB-6F62-2FF5-52D2B3D2C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TensorFlow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Hyperparamenters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Model – MobileNetV2, EffitientNetB0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Learning rate – 1E-5, 1E-4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Trainable layers – False, 5, 10, 15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Regularization – Dropout 0.2; Dropout 0.4 + L2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 CNNs Trained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 accuracy on three datasets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Plotting of Confusion Matrix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9ACC59D-C53B-178A-5516-4DF49F631E9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790" y="1526059"/>
            <a:ext cx="5317904" cy="478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23DF9-E2D9-1509-4806-0C137CEA1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86C9183-FEF4-A918-CC47-20F9DB48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4399C33E-FB1F-5E74-0B42-A34B6CE4A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191685" cy="4023360"/>
          </a:xfrm>
        </p:spPr>
        <p:txBody>
          <a:bodyPr/>
          <a:lstStyle/>
          <a:p>
            <a:pPr lvl="1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original accuracy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was generally high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test difficult went 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against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each other in accuracy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1E-4 learning was proved optimal for the dataset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Fine-tunning wasn’t much useful in my case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4030C6E-AF30-6AF2-20EF-C488358684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10204" y="1815510"/>
            <a:ext cx="6681796" cy="4272622"/>
          </a:xfrm>
        </p:spPr>
      </p:pic>
    </p:spTree>
    <p:extLst>
      <p:ext uri="{BB962C8B-B14F-4D97-AF65-F5344CB8AC3E}">
        <p14:creationId xmlns:p14="http://schemas.microsoft.com/office/powerpoint/2010/main" val="256545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F193A-C914-10AC-D416-91BC549F2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F438F8A-8F12-18A7-2495-37E0ED31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18760EDC-C65D-D6F5-1B74-1411E50D8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191685" cy="4023360"/>
          </a:xfrm>
        </p:spPr>
        <p:txBody>
          <a:bodyPr/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Models always performed best at normal dataset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desired goal was achieved through systematic approach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Noise and rotations commonly appear in the real-world example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Avoid overexposed pictures (they eliminate important features)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should be good to go in real world testing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5F3FFC-20D3-FF5D-CEAE-F75CF824F5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6652" y="1571564"/>
            <a:ext cx="4701220" cy="47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1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E0DAF-B214-FFC0-0705-E2BA42534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2990C0-4438-73B2-4D24-F150E91FF3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4225"/>
            <a:ext cx="12192000" cy="6979921"/>
          </a:xfrm>
          <a:prstGeom prst="rect">
            <a:avLst/>
          </a:prstGeom>
          <a:noFill/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EFC63F4F-46CA-FE92-3A9B-DF5A90AC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anchor="ctr">
            <a:normAutofit/>
          </a:bodyPr>
          <a:lstStyle/>
          <a:p>
            <a:r>
              <a:rPr lang="en-US" dirty="0"/>
              <a:t>Thank you for attention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65935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03_TF22378848.potx" id="{88F210FF-C011-4EFE-AA85-1D02D2B94E9C}" vid="{290BA762-FB75-486E-97D2-52521D19DF9B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Integrál</Template>
  <TotalTime>199</TotalTime>
  <Words>174</Words>
  <Application>Microsoft Office PowerPoint</Application>
  <PresentationFormat>Widescreen</PresentationFormat>
  <Paragraphs>34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Tw Cen MT</vt:lpstr>
      <vt:lpstr>Tw Cen MT Condensed</vt:lpstr>
      <vt:lpstr>Wingdings 3</vt:lpstr>
      <vt:lpstr>Integrál</vt:lpstr>
      <vt:lpstr>Air filter classifier</vt:lpstr>
      <vt:lpstr>Dataset</vt:lpstr>
      <vt:lpstr>Training</vt:lpstr>
      <vt:lpstr>Evaluation</vt:lpstr>
      <vt:lpstr>Conclusion</vt:lpstr>
      <vt:lpstr>Thank you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Hruška Josef (239474)</dc:creator>
  <cp:lastModifiedBy>Hruška Josef (239474)</cp:lastModifiedBy>
  <cp:revision>6</cp:revision>
  <dcterms:created xsi:type="dcterms:W3CDTF">2024-12-23T15:22:55Z</dcterms:created>
  <dcterms:modified xsi:type="dcterms:W3CDTF">2024-12-23T20:50:45Z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